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701" r:id="rId5"/>
    <p:sldMasterId id="2147483714" r:id="rId6"/>
  </p:sldMasterIdLst>
  <p:notesMasterIdLst>
    <p:notesMasterId r:id="rId20"/>
  </p:notesMasterIdLst>
  <p:sldIdLst>
    <p:sldId id="305" r:id="rId7"/>
    <p:sldId id="275" r:id="rId8"/>
    <p:sldId id="318" r:id="rId9"/>
    <p:sldId id="306" r:id="rId10"/>
    <p:sldId id="299" r:id="rId11"/>
    <p:sldId id="307" r:id="rId12"/>
    <p:sldId id="296" r:id="rId13"/>
    <p:sldId id="319" r:id="rId14"/>
    <p:sldId id="310" r:id="rId15"/>
    <p:sldId id="311" r:id="rId16"/>
    <p:sldId id="312" r:id="rId17"/>
    <p:sldId id="313" r:id="rId18"/>
    <p:sldId id="31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D397BC31-D7C2-4871-BF37-6EA61146175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30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TNXH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075" y="274955"/>
            <a:ext cx="7802245" cy="4126865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3543300" y="4693920"/>
            <a:ext cx="2819400" cy="1250950"/>
          </a:xfrm>
          <a:prstGeom prst="doubleWave">
            <a:avLst>
              <a:gd name="adj1" fmla="val 6250"/>
              <a:gd name="adj2" fmla="val -7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Tết trung Thu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3400" y="304800"/>
            <a:ext cx="34290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Cùng làm thiệp chúc Tết</a:t>
            </a:r>
          </a:p>
        </p:txBody>
      </p:sp>
      <p:pic>
        <p:nvPicPr>
          <p:cNvPr id="5" name="Content Placeholder 4" descr="cung-chuc-tan-xua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225" y="1879600"/>
            <a:ext cx="6711950" cy="453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035" y="2051685"/>
            <a:ext cx="7810500" cy="440753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4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8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1164002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373120" y="2135553"/>
            <a:ext cx="2200093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5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786584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5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/>
              </a:rPr>
              <a:t>SGK/ 50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7170" y="152400"/>
            <a:ext cx="216979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" y="1424940"/>
            <a:ext cx="7923530" cy="46761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45435" y="245745"/>
            <a:ext cx="5460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Những hoạt động mà gia đình hoa chuẩn bị cho ngày Tết?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31190"/>
            <a:ext cx="2930525" cy="2288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55" y="919480"/>
            <a:ext cx="3476625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5" y="3357245"/>
            <a:ext cx="2819400" cy="2314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10" y="3169920"/>
            <a:ext cx="2905125" cy="25019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2851150"/>
            <a:ext cx="2209800" cy="5016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Dọn dẹp nhà cửa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5280" y="2776855"/>
            <a:ext cx="2209800" cy="501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Làm bánh trưng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32255" y="5824220"/>
            <a:ext cx="2209800" cy="501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Bày bàn thờ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49495" y="5671820"/>
            <a:ext cx="2489835" cy="5016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Quây quần bên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7170" y="152400"/>
            <a:ext cx="216979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474470"/>
            <a:ext cx="8791575" cy="904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72740"/>
            <a:ext cx="8289925" cy="338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447800"/>
            <a:ext cx="6172200" cy="3046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55" y="1153160"/>
            <a:ext cx="6863080" cy="419354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56845" y="2099945"/>
            <a:ext cx="1452245" cy="11430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Thăm ông bà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52400" y="4180205"/>
            <a:ext cx="1456690" cy="9906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Ném còn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72400" y="16764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Viết câu đối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922895" y="3364865"/>
            <a:ext cx="1221105" cy="158813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Đánh đu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148</Words>
  <Application>Microsoft Office PowerPoint</Application>
  <PresentationFormat>On-screen Show (4:3)</PresentationFormat>
  <Paragraphs>30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Microsoft YaHei</vt:lpstr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1_Office Theme</vt:lpstr>
      <vt:lpstr>1_Default Design</vt:lpstr>
      <vt:lpstr>2_Default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Minh Ngọc Hoàng</cp:lastModifiedBy>
  <cp:revision>89</cp:revision>
  <dcterms:created xsi:type="dcterms:W3CDTF">2020-08-08T13:30:00Z</dcterms:created>
  <dcterms:modified xsi:type="dcterms:W3CDTF">2021-04-11T08:42:41Z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